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65" r:id="rId5"/>
    <p:sldId id="266" r:id="rId6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F70"/>
    <a:srgbClr val="0E2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0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C828D-4109-4345-BEB0-D56BBCA0F9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B0A2B-785A-4E85-97A8-6DAA56B0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6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8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4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5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6A9D8-C00D-4A66-8D07-64C130E82A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FE75B-59C9-412A-A05E-2458DEAA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2509D42-82AE-F517-8E12-1A7EE436B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9" y="132956"/>
            <a:ext cx="7318042" cy="97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oster with white text&#10;&#10;Description automatically generated">
            <a:extLst>
              <a:ext uri="{FF2B5EF4-FFF2-40B4-BE49-F238E27FC236}">
                <a16:creationId xmlns:a16="http://schemas.microsoft.com/office/drawing/2014/main" id="{92A55F65-DDE5-941C-B1C5-B44F46666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9" y="259033"/>
            <a:ext cx="7318042" cy="9540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257645-3276-B872-2771-1D2B3107F55E}"/>
              </a:ext>
            </a:extLst>
          </p:cNvPr>
          <p:cNvSpPr txBox="1"/>
          <p:nvPr/>
        </p:nvSpPr>
        <p:spPr>
          <a:xfrm>
            <a:off x="702179" y="436734"/>
            <a:ext cx="211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A4F70"/>
                </a:solidFill>
                <a:latin typeface="Europa-Bold" panose="02000000000000000000" pitchFamily="50" charset="0"/>
              </a:rPr>
              <a:t>YOUR LOGO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AE843-3F05-3DE0-7B1C-0E62A24E40D6}"/>
              </a:ext>
            </a:extLst>
          </p:cNvPr>
          <p:cNvSpPr txBox="1"/>
          <p:nvPr/>
        </p:nvSpPr>
        <p:spPr>
          <a:xfrm>
            <a:off x="610023" y="9452039"/>
            <a:ext cx="655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Europa-Light" panose="02000000000000000000" pitchFamily="50" charset="0"/>
              </a:rPr>
              <a:t>YOUR CONTACT INFORMATION HERE (OR KEEP OURS FOR SUPPORT CONTACT INFO)</a:t>
            </a:r>
          </a:p>
        </p:txBody>
      </p:sp>
    </p:spTree>
    <p:extLst>
      <p:ext uri="{BB962C8B-B14F-4D97-AF65-F5344CB8AC3E}">
        <p14:creationId xmlns:p14="http://schemas.microsoft.com/office/powerpoint/2010/main" val="4236907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2786A5FE26C4BA366AA3BA50AC4CD" ma:contentTypeVersion="17" ma:contentTypeDescription="Create a new document." ma:contentTypeScope="" ma:versionID="8b41e11d50ac643d396f8be8796a1549">
  <xsd:schema xmlns:xsd="http://www.w3.org/2001/XMLSchema" xmlns:xs="http://www.w3.org/2001/XMLSchema" xmlns:p="http://schemas.microsoft.com/office/2006/metadata/properties" xmlns:ns2="df81f9b7-172d-4923-b377-7a83420802bb" xmlns:ns3="3cedd031-866c-4200-ba34-c600cf39c426" targetNamespace="http://schemas.microsoft.com/office/2006/metadata/properties" ma:root="true" ma:fieldsID="9fcc1f504227f7e620209349454d00a9" ns2:_="" ns3:_="">
    <xsd:import namespace="df81f9b7-172d-4923-b377-7a83420802bb"/>
    <xsd:import namespace="3cedd031-866c-4200-ba34-c600cf39c4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1f9b7-172d-4923-b377-7a8342080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33442f4-a970-4cbb-b6bd-846644105d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dd031-866c-4200-ba34-c600cf39c42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441c41c-97a6-427c-b627-196da837bb56}" ma:internalName="TaxCatchAll" ma:showField="CatchAllData" ma:web="3cedd031-866c-4200-ba34-c600cf39c4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81f9b7-172d-4923-b377-7a83420802bb">
      <Terms xmlns="http://schemas.microsoft.com/office/infopath/2007/PartnerControls"/>
    </lcf76f155ced4ddcb4097134ff3c332f>
    <TaxCatchAll xmlns="3cedd031-866c-4200-ba34-c600cf39c426" xsi:nil="true"/>
  </documentManagement>
</p:properties>
</file>

<file path=customXml/itemProps1.xml><?xml version="1.0" encoding="utf-8"?>
<ds:datastoreItem xmlns:ds="http://schemas.openxmlformats.org/officeDocument/2006/customXml" ds:itemID="{A6EB61C8-D29E-4FA9-A200-252BB635FA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55354D-C6AA-4167-B700-B7871CC21745}">
  <ds:schemaRefs>
    <ds:schemaRef ds:uri="3cedd031-866c-4200-ba34-c600cf39c426"/>
    <ds:schemaRef ds:uri="df81f9b7-172d-4923-b377-7a83420802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367F7B-0F26-4D5D-9B85-6D074E1842A3}">
  <ds:schemaRefs>
    <ds:schemaRef ds:uri="3cedd031-866c-4200-ba34-c600cf39c426"/>
    <ds:schemaRef ds:uri="http://schemas.microsoft.com/office/2006/metadata/properties"/>
    <ds:schemaRef ds:uri="http://www.w3.org/XML/1998/namespace"/>
    <ds:schemaRef ds:uri="df81f9b7-172d-4923-b377-7a83420802b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</TotalTime>
  <Words>16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Europa-Bold</vt:lpstr>
      <vt:lpstr>Europa-Light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Shreves</dc:creator>
  <cp:lastModifiedBy>Emma Shreves</cp:lastModifiedBy>
  <cp:revision>8</cp:revision>
  <cp:lastPrinted>2023-09-07T13:05:00Z</cp:lastPrinted>
  <dcterms:created xsi:type="dcterms:W3CDTF">2023-09-06T16:23:23Z</dcterms:created>
  <dcterms:modified xsi:type="dcterms:W3CDTF">2023-09-14T12:34:44Z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0x010100D382786A5FE26C4BA366AA3BA50AC4CD</vt:lpwstr>
  </property>
  <property fmtid="{D5CDD505-2E9C-101B-9397-08002B2CF9AE}" pid="3" name="MediaServiceImageTags">
    <vt:lpwstr/>
  </property>
</Properties>
</file>